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64" autoAdjust="0"/>
  </p:normalViewPr>
  <p:slideViewPr>
    <p:cSldViewPr>
      <p:cViewPr>
        <p:scale>
          <a:sx n="70" d="100"/>
          <a:sy n="70" d="100"/>
        </p:scale>
        <p:origin x="-2910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6" name="Picture 12" descr="C:\Users\Соцпедагог\Desktop\Күншақ лагерь\1661320678_1-gamerwall-pro-p-detskii-letnii-lager-oboi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830" y="-4126"/>
            <a:ext cx="9361828" cy="68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2051720" y="980728"/>
            <a:ext cx="7332561" cy="896041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Құрметті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мектепалды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даярлық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24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1-4 </a:t>
            </a:r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1632495" y="1844824"/>
            <a:ext cx="7511503" cy="74092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Сіздерді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жанынан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ашылған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Күншуақ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демалыс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орталығының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алаңына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шақырамыз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099164" y="116632"/>
            <a:ext cx="7433276" cy="57606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1000"/>
              </a:spcAft>
              <a:buFont typeface="Georgia" pitchFamily="18" charset="0"/>
              <a:buNone/>
            </a:pPr>
            <a:r>
              <a:rPr lang="kk-KZ" sz="16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kk-KZ" sz="16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Балқаш қаласы білім бөлімінің «әл-Фараби атындағы </a:t>
            </a:r>
            <a:br>
              <a:rPr lang="kk-KZ" sz="16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kk-KZ" sz="16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жалпы білім беретін мектеп» КММ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18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endParaRPr lang="ru-RU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9" name="Picture 4" descr="Школьный лагерь «Солнышко» — Муниципальное Бюджетное Общеобразовательное  Учреждение &quot;Средняя Общеобразовательная Школа № 17&quot; Чит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772" y="2219888"/>
            <a:ext cx="845708" cy="8435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Объект 2"/>
          <p:cNvSpPr txBox="1">
            <a:spLocks/>
          </p:cNvSpPr>
          <p:nvPr/>
        </p:nvSpPr>
        <p:spPr>
          <a:xfrm>
            <a:off x="196277" y="2395421"/>
            <a:ext cx="4619525" cy="1678044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алаңының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" indent="0">
              <a:buFont typeface="Georgia" pitchFamily="18" charset="0"/>
              <a:buNone/>
            </a:pP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Дүйсенбі-жұма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09.00-12.00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ауысым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03.06-21.06.24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099164" y="4073464"/>
            <a:ext cx="7575301" cy="651679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сауық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бағдарламалары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логика,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қызықты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грамматика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үйірмелері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мектепішілік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қалалық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сайыстар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саяхаттар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4" descr="C:\Users\Соцпедагог\Desktop\29f3d7be-430e-421f-a968-1bf14e8ecfe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2862"/>
            <a:ext cx="1083735" cy="108115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6709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63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Соцпедагог</dc:creator>
  <cp:lastModifiedBy>Соцпедагог</cp:lastModifiedBy>
  <cp:revision>8</cp:revision>
  <dcterms:created xsi:type="dcterms:W3CDTF">2023-04-26T09:30:32Z</dcterms:created>
  <dcterms:modified xsi:type="dcterms:W3CDTF">2024-05-29T05:57:38Z</dcterms:modified>
</cp:coreProperties>
</file>